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9" r:id="rId8"/>
    <p:sldId id="2151" r:id="rId9"/>
    <p:sldId id="2155" r:id="rId10"/>
    <p:sldId id="2156" r:id="rId11"/>
    <p:sldId id="2157" r:id="rId12"/>
    <p:sldId id="2158" r:id="rId13"/>
    <p:sldId id="2159" r:id="rId14"/>
    <p:sldId id="2160" r:id="rId15"/>
    <p:sldId id="2161" r:id="rId16"/>
    <p:sldId id="2162" r:id="rId17"/>
    <p:sldId id="2163" r:id="rId18"/>
    <p:sldId id="2164" r:id="rId19"/>
    <p:sldId id="2165" r:id="rId20"/>
    <p:sldId id="2166" r:id="rId21"/>
    <p:sldId id="263" r:id="rId22"/>
    <p:sldId id="2027" r:id="rId23"/>
    <p:sldId id="2086" r:id="rId24"/>
    <p:sldId id="20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0065FC"/>
    <a:srgbClr val="755DD9"/>
    <a:srgbClr val="562855"/>
    <a:srgbClr val="341933"/>
    <a:srgbClr val="92278F"/>
    <a:srgbClr val="8EA9E3"/>
    <a:srgbClr val="F2F2F2"/>
    <a:srgbClr val="715A70"/>
    <a:srgbClr val="82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8585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04" y="7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12/10/2021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1728" units="cm"/>
          <inkml:channel name="T" type="integer" max="2.14748E9" units="dev"/>
        </inkml:traceFormat>
        <inkml:channelProperties>
          <inkml:channelProperty channel="X" name="resolution" value="173.98058" units="1/cm"/>
          <inkml:channelProperty channel="Y" name="resolution" value="99.88439" units="1/cm"/>
          <inkml:channelProperty channel="T" name="resolution" value="1" units="1/dev"/>
        </inkml:channelProperties>
      </inkml:inkSource>
      <inkml:timestamp xml:id="ts0" timeString="2021-10-12T10:37:24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20889 8493 0</inkml:trace>
  <inkml:trace contextRef="#ctx0" brushRef="#br0" timeOffset="3327.7302">6654 18785 0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 l'utilisateur n'a pas de compte</a:t>
            </a:r>
            <a:endParaRPr lang="en-GB" dirty="0" smtClean="0"/>
          </a:p>
          <a:p>
            <a:r>
              <a:rPr lang="en-GB" dirty="0" smtClean="0"/>
              <a:t>Clique pour </a:t>
            </a:r>
            <a:r>
              <a:rPr lang="en-GB" dirty="0" err="1" smtClean="0"/>
              <a:t>l’</a:t>
            </a:r>
            <a:r>
              <a:rPr lang="en-GB" baseline="0" dirty="0" err="1" smtClean="0"/>
              <a:t>inscription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fr-FR" baseline="0" dirty="0" smtClean="0"/>
              <a:t>s'il a oublié son mot de passe</a:t>
            </a:r>
            <a:endParaRPr lang="en-GB" baseline="0" dirty="0" smtClean="0"/>
          </a:p>
          <a:p>
            <a:r>
              <a:rPr lang="en-GB" baseline="0" dirty="0" smtClean="0"/>
              <a:t>Clique pour </a:t>
            </a:r>
            <a:r>
              <a:rPr lang="fr-FR" baseline="0" noProof="0" dirty="0" smtClean="0"/>
              <a:t>récupérer</a:t>
            </a:r>
            <a:r>
              <a:rPr lang="en-GB" baseline="0" dirty="0" smtClean="0"/>
              <a:t> le mot de </a:t>
            </a:r>
            <a:r>
              <a:rPr lang="fr-FR" baseline="0" noProof="0" dirty="0" smtClean="0"/>
              <a:t>passe</a:t>
            </a:r>
          </a:p>
          <a:p>
            <a:endParaRPr lang="fr-FR" dirty="0" smtClean="0"/>
          </a:p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résumé de toutes les tâches, événements et messages</a:t>
            </a:r>
          </a:p>
          <a:p>
            <a:endParaRPr lang="fr-FR" dirty="0" smtClean="0"/>
          </a:p>
          <a:p>
            <a:r>
              <a:rPr lang="fr-FR" dirty="0" smtClean="0"/>
              <a:t>cliquer sur un lien pour accéder à une page</a:t>
            </a:r>
          </a:p>
          <a:p>
            <a:endParaRPr lang="fr-FR" dirty="0" smtClean="0"/>
          </a:p>
          <a:p>
            <a:r>
              <a:rPr lang="fr-FR" dirty="0" smtClean="0"/>
              <a:t>cliquer dans la barre de navigation pour accéder à une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fenêtre de chat</a:t>
            </a:r>
          </a:p>
          <a:p>
            <a:endParaRPr lang="fr-FR" dirty="0" smtClean="0"/>
          </a:p>
          <a:p>
            <a:r>
              <a:rPr lang="fr-FR" dirty="0" smtClean="0"/>
              <a:t>un horodatage indiquant le moment où le message a été envoyé</a:t>
            </a:r>
          </a:p>
          <a:p>
            <a:endParaRPr lang="fr-FR" dirty="0" smtClean="0"/>
          </a:p>
          <a:p>
            <a:r>
              <a:rPr lang="fr-FR" dirty="0" smtClean="0"/>
              <a:t>cliquez pour ajouter un contact - une fenêtre s'ouvre avec une liste de contacts</a:t>
            </a:r>
          </a:p>
          <a:p>
            <a:endParaRPr lang="fr-FR" dirty="0" smtClean="0"/>
          </a:p>
          <a:p>
            <a:r>
              <a:rPr lang="fr-FR" dirty="0" smtClean="0"/>
              <a:t>on peut poursuivre un chat en cliquant sur l'un des chats de la liste ou sur l'un des onglets de message.</a:t>
            </a:r>
          </a:p>
          <a:p>
            <a:endParaRPr lang="en-GB" dirty="0" smtClean="0"/>
          </a:p>
          <a:p>
            <a:r>
              <a:rPr lang="fr-FR" dirty="0" smtClean="0"/>
              <a:t>on peut ajouter un contact en cliquant sur l'icône d'ajout de contact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</a:t>
            </a:r>
            <a:endParaRPr lang="fr-FR" dirty="0" smtClean="0"/>
          </a:p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calendrier</a:t>
            </a:r>
          </a:p>
          <a:p>
            <a:endParaRPr lang="fr-FR" dirty="0" smtClean="0"/>
          </a:p>
          <a:p>
            <a:r>
              <a:rPr lang="fr-FR" dirty="0" smtClean="0"/>
              <a:t>la liste des événements</a:t>
            </a:r>
          </a:p>
          <a:p>
            <a:endParaRPr lang="fr-FR" dirty="0" smtClean="0"/>
          </a:p>
          <a:p>
            <a:r>
              <a:rPr lang="fr-FR" dirty="0" smtClean="0"/>
              <a:t>on peut cliquer sur un jour pour voir les événements de ce jour-là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******************************************</a:t>
            </a:r>
            <a:endParaRPr lang="fr-FR" dirty="0" smtClean="0"/>
          </a:p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liste des tâches en cours</a:t>
            </a:r>
          </a:p>
          <a:p>
            <a:endParaRPr lang="fr-FR" dirty="0" smtClean="0"/>
          </a:p>
          <a:p>
            <a:r>
              <a:rPr lang="fr-FR" dirty="0" smtClean="0"/>
              <a:t>les tâches pour cette semaine</a:t>
            </a:r>
          </a:p>
          <a:p>
            <a:endParaRPr lang="fr-FR" dirty="0" smtClean="0"/>
          </a:p>
          <a:p>
            <a:r>
              <a:rPr lang="fr-FR" dirty="0" smtClean="0"/>
              <a:t>et les tâches terminées</a:t>
            </a:r>
          </a:p>
          <a:p>
            <a:endParaRPr lang="en-GB" dirty="0" smtClean="0"/>
          </a:p>
          <a:p>
            <a:r>
              <a:rPr lang="fr-FR" dirty="0" smtClean="0"/>
              <a:t>similaire au formulaire du calendrier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6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des acteurs - bénévoles et étudiants</a:t>
            </a:r>
          </a:p>
          <a:p>
            <a:endParaRPr lang="fr-FR" dirty="0" smtClean="0"/>
          </a:p>
          <a:p>
            <a:r>
              <a:rPr lang="fr-FR" dirty="0" smtClean="0"/>
              <a:t>Include/inclue signifie qu'il inclut toujours les comportements</a:t>
            </a:r>
          </a:p>
          <a:p>
            <a:endParaRPr lang="fr-FR" dirty="0" smtClean="0"/>
          </a:p>
          <a:p>
            <a:r>
              <a:rPr lang="fr-FR" dirty="0" err="1" smtClean="0"/>
              <a:t>Extend</a:t>
            </a:r>
            <a:r>
              <a:rPr lang="fr-FR" dirty="0" smtClean="0"/>
              <a:t>/étendre signifie qu'il se produit dans certaines circonstances.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8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J'ai divisé les tâches pour chaque page</a:t>
            </a:r>
          </a:p>
          <a:p>
            <a:endParaRPr lang="fr-FR" dirty="0" smtClean="0"/>
          </a:p>
          <a:p>
            <a:r>
              <a:rPr lang="fr-FR" dirty="0" smtClean="0"/>
              <a:t>J'ai divisé les fonctionnalités pour chaque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5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lorsqu'on clique sur une carte, une fenêtre s'ouvre et affiche plus de détails pour chaque tâche. </a:t>
            </a:r>
          </a:p>
          <a:p>
            <a:endParaRPr lang="en-GB" dirty="0" smtClean="0"/>
          </a:p>
          <a:p>
            <a:r>
              <a:rPr lang="fr-FR" dirty="0" smtClean="0"/>
              <a:t>diagrammes de cas d'utilisation</a:t>
            </a:r>
          </a:p>
          <a:p>
            <a:endParaRPr lang="fr-FR" dirty="0" smtClean="0"/>
          </a:p>
          <a:p>
            <a:r>
              <a:rPr lang="fr-FR" dirty="0" smtClean="0"/>
              <a:t>user stories</a:t>
            </a:r>
          </a:p>
          <a:p>
            <a:endParaRPr lang="fr-FR" dirty="0" smtClean="0"/>
          </a:p>
          <a:p>
            <a:r>
              <a:rPr lang="fr-FR" dirty="0" smtClean="0"/>
              <a:t>captures d'écran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customXml" Target="../ink/ink1.xml"/><Relationship Id="rId10" Type="http://schemas.openxmlformats.org/officeDocument/2006/relationships/image" Target="../media/image14.jpg"/><Relationship Id="rId4" Type="http://schemas.openxmlformats.org/officeDocument/2006/relationships/image" Target="../media/image1.jpg"/><Relationship Id="rId9" Type="http://schemas.openxmlformats.org/officeDocument/2006/relationships/image" Target="../media/image13.jp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1.jpg"/><Relationship Id="rId5" Type="http://schemas.openxmlformats.org/officeDocument/2006/relationships/image" Target="../media/image19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8.jpg"/><Relationship Id="rId9" Type="http://schemas.openxmlformats.org/officeDocument/2006/relationships/image" Target="../media/image12.jp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11" Type="http://schemas.openxmlformats.org/officeDocument/2006/relationships/image" Target="../media/image34.jpg"/><Relationship Id="rId5" Type="http://schemas.openxmlformats.org/officeDocument/2006/relationships/image" Target="../media/image3.png"/><Relationship Id="rId10" Type="http://schemas.openxmlformats.org/officeDocument/2006/relationships/image" Target="../media/image33.jpg"/><Relationship Id="rId4" Type="http://schemas.openxmlformats.org/officeDocument/2006/relationships/image" Target="../media/image29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11" Type="http://schemas.openxmlformats.org/officeDocument/2006/relationships/image" Target="../media/image41.jpg"/><Relationship Id="rId5" Type="http://schemas.openxmlformats.org/officeDocument/2006/relationships/image" Target="../media/image39.jpg"/><Relationship Id="rId15" Type="http://schemas.openxmlformats.org/officeDocument/2006/relationships/image" Target="../media/image43.jpg"/><Relationship Id="rId10" Type="http://schemas.openxmlformats.org/officeDocument/2006/relationships/image" Target="../media/image19.jpg"/><Relationship Id="rId4" Type="http://schemas.openxmlformats.org/officeDocument/2006/relationships/image" Target="../media/image38.jpg"/><Relationship Id="rId9" Type="http://schemas.openxmlformats.org/officeDocument/2006/relationships/image" Target="../media/image40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 des tâches, événements et messages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tableau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 / interface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chat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tâches</a:t>
            </a: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Learn@Home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6" y="1707994"/>
            <a:ext cx="4896000" cy="3312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74058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54921" y="5204180"/>
            <a:ext cx="1531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3" name="Image 2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72" y="1185287"/>
            <a:ext cx="1476000" cy="2628000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48" y="1196533"/>
            <a:ext cx="1476000" cy="2628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pic>
        <p:nvPicPr>
          <p:cNvPr id="24" name="Image 2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 bwMode="auto">
          <a:xfrm>
            <a:off x="5782119" y="3559642"/>
            <a:ext cx="72000" cy="72000"/>
          </a:xfrm>
          <a:prstGeom prst="ellipse">
            <a:avLst/>
          </a:prstGeom>
          <a:solidFill>
            <a:srgbClr val="C4C4C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 bwMode="auto">
          <a:xfrm>
            <a:off x="7525062" y="1792824"/>
            <a:ext cx="438378" cy="16189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94000" y="3421142"/>
            <a:ext cx="4724416" cy="3235530"/>
            <a:chOff x="394000" y="3421142"/>
            <a:chExt cx="4724416" cy="3235530"/>
          </a:xfrm>
        </p:grpSpPr>
        <p:sp>
          <p:nvSpPr>
            <p:cNvPr id="21" name="Rectangle 20"/>
            <p:cNvSpPr/>
            <p:nvPr/>
          </p:nvSpPr>
          <p:spPr>
            <a:xfrm>
              <a:off x="776208" y="3421142"/>
              <a:ext cx="15638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page d'inscription</a:t>
              </a: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9182" y="2807438"/>
              <a:ext cx="2974052" cy="4724416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08" y="3799022"/>
              <a:ext cx="3960000" cy="27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9" y="1733729"/>
            <a:ext cx="4896000" cy="3312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9" y="17359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00" y="3126049"/>
            <a:ext cx="1476000" cy="2628000"/>
          </a:xfrm>
          <a:prstGeom prst="rect">
            <a:avLst/>
          </a:prstGeom>
        </p:spPr>
      </p:pic>
      <p:pic>
        <p:nvPicPr>
          <p:cNvPr id="28" name="Image 27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77" y="3126049"/>
            <a:ext cx="1476000" cy="26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51608" y="2724557"/>
            <a:ext cx="201276" cy="1905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 bwMode="auto">
          <a:xfrm>
            <a:off x="5669606" y="2856702"/>
            <a:ext cx="177800" cy="2077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cre 11"/>
              <p14:cNvContentPartPr/>
              <p14:nvPr/>
            </p14:nvContentPartPr>
            <p14:xfrm>
              <a:off x="2395440" y="3057480"/>
              <a:ext cx="5124960" cy="3705480"/>
            </p14:xfrm>
          </p:contentPart>
        </mc:Choice>
        <mc:Fallback xmlns="">
          <p:pic>
            <p:nvPicPr>
              <p:cNvPr id="12" name="Encre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6080" y="3048120"/>
                <a:ext cx="5143680" cy="37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77823" y="5141621"/>
            <a:ext cx="2261590" cy="1015663"/>
            <a:chOff x="77823" y="5141621"/>
            <a:chExt cx="2261590" cy="1015663"/>
          </a:xfrm>
        </p:grpSpPr>
        <p:sp>
          <p:nvSpPr>
            <p:cNvPr id="33" name="Rectangle 32"/>
            <p:cNvSpPr/>
            <p:nvPr/>
          </p:nvSpPr>
          <p:spPr>
            <a:xfrm>
              <a:off x="497952" y="5141621"/>
              <a:ext cx="184146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Rechercher un nouveau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contact.</a:t>
              </a: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Sélectionner un nouveau contact</a:t>
              </a:r>
            </a:p>
          </p:txBody>
        </p:sp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5686081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Image 3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3" y="514708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2350" y="2553927"/>
            <a:ext cx="20124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si un message a été reçu par le destinataire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contact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" y="4468127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669000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092126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 bwMode="auto">
          <a:xfrm>
            <a:off x="7514168" y="2570547"/>
            <a:ext cx="245534" cy="231920"/>
          </a:xfrm>
          <a:prstGeom prst="ellipse">
            <a:avLst/>
          </a:prstGeom>
          <a:noFill/>
          <a:ln w="3175"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016902" y="1696651"/>
            <a:ext cx="7787180" cy="3312000"/>
            <a:chOff x="3015540" y="1696651"/>
            <a:chExt cx="7787180" cy="3312000"/>
          </a:xfrm>
        </p:grpSpPr>
        <p:pic>
          <p:nvPicPr>
            <p:cNvPr id="29" name="Image 2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0" y="1696651"/>
              <a:ext cx="4896000" cy="33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720" y="1767008"/>
              <a:ext cx="1476000" cy="2628000"/>
            </a:xfrm>
            <a:prstGeom prst="rect">
              <a:avLst/>
            </a:prstGeom>
          </p:spPr>
        </p:pic>
      </p:grp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29314"/>
            <a:ext cx="1476000" cy="2628000"/>
          </a:xfrm>
          <a:prstGeom prst="rect">
            <a:avLst/>
          </a:prstGeom>
        </p:spPr>
      </p:pic>
      <p:pic>
        <p:nvPicPr>
          <p:cNvPr id="25" name="Image 24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30177"/>
            <a:ext cx="1476000" cy="262800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 bwMode="auto">
          <a:xfrm>
            <a:off x="7526954" y="3832805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 bwMode="auto">
          <a:xfrm>
            <a:off x="7077390" y="4395008"/>
            <a:ext cx="549564" cy="17699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1616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42" y="1720106"/>
            <a:ext cx="4896000" cy="33120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78077" y="2096896"/>
            <a:ext cx="2295734" cy="2056357"/>
            <a:chOff x="78077" y="2096896"/>
            <a:chExt cx="2295734" cy="2056357"/>
          </a:xfrm>
        </p:grpSpPr>
        <p:sp>
          <p:nvSpPr>
            <p:cNvPr id="32" name="Rectangle 31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La navigation</a:t>
              </a:r>
              <a:endPara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8077" y="2553927"/>
              <a:ext cx="2295734" cy="1599326"/>
              <a:chOff x="78077" y="2553927"/>
              <a:chExt cx="2295734" cy="159932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2350" y="2553927"/>
                <a:ext cx="1841461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Ajouter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nouvel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4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Supprimer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événement</a:t>
                </a:r>
                <a:r>
                  <a:rPr lang="en-GB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.</a:t>
                </a:r>
              </a:p>
              <a:p>
                <a:pPr marL="0" lvl="4"/>
                <a:endParaRPr lang="en-GB" sz="14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Modifier un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</p:txBody>
          </p:sp>
          <p:pic>
            <p:nvPicPr>
              <p:cNvPr id="22" name="Image 21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137590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Image 5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2553927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721253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1" name="Groupe 10"/>
          <p:cNvGrpSpPr/>
          <p:nvPr/>
        </p:nvGrpSpPr>
        <p:grpSpPr>
          <a:xfrm>
            <a:off x="9328079" y="1781616"/>
            <a:ext cx="1476000" cy="3327059"/>
            <a:chOff x="9328079" y="1781616"/>
            <a:chExt cx="1476000" cy="3327059"/>
          </a:xfrm>
        </p:grpSpPr>
        <p:pic>
          <p:nvPicPr>
            <p:cNvPr id="21" name="Image 20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079" y="1781616"/>
              <a:ext cx="1476000" cy="26280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328079" y="4762426"/>
              <a:ext cx="146467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9563" y="2186465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</a:t>
            </a:r>
          </a:p>
          <a:p>
            <a:pPr marL="0" lvl="4"/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527783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51" y="3001232"/>
            <a:ext cx="1476000" cy="2628000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7872851" y="3001232"/>
            <a:ext cx="1492115" cy="3360779"/>
            <a:chOff x="7872851" y="3003794"/>
            <a:chExt cx="1492115" cy="3360779"/>
          </a:xfrm>
        </p:grpSpPr>
        <p:pic>
          <p:nvPicPr>
            <p:cNvPr id="17" name="Image 1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851" y="3003794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885051" y="5995241"/>
              <a:ext cx="14799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839894" y="4458845"/>
            <a:ext cx="610828" cy="17311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 bwMode="auto">
          <a:xfrm>
            <a:off x="7369813" y="2931481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3" grpId="0" animBg="1"/>
      <p:bldP spid="13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75150" y="2096896"/>
            <a:ext cx="2298661" cy="3223683"/>
            <a:chOff x="75150" y="2096896"/>
            <a:chExt cx="2298661" cy="3223683"/>
          </a:xfrm>
        </p:grpSpPr>
        <p:sp>
          <p:nvSpPr>
            <p:cNvPr id="22" name="Rectangle 21"/>
            <p:cNvSpPr/>
            <p:nvPr/>
          </p:nvSpPr>
          <p:spPr>
            <a:xfrm>
              <a:off x="532350" y="2553927"/>
              <a:ext cx="1841461" cy="2646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Ajouter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nouvelle tâche.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Supprimer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tâche</a:t>
              </a:r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.</a:t>
              </a:r>
            </a:p>
            <a:p>
              <a:pPr marL="0" lvl="4"/>
              <a:endParaRPr lang="en-GB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Modifier une tâche.</a:t>
              </a:r>
            </a:p>
            <a:p>
              <a:pPr marL="0" lvl="4"/>
              <a:endPara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Marquer une tâche comme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terminée.</a:t>
              </a:r>
            </a:p>
            <a:p>
              <a:pPr marL="0" lvl="4"/>
              <a:endParaRPr lang="en-GB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Pièce joint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La navigation</a:t>
              </a:r>
              <a:endPara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pic>
          <p:nvPicPr>
            <p:cNvPr id="28" name="Image 27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137590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721253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2553927"/>
              <a:ext cx="429073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430491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0" y="4888579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e 8"/>
          <p:cNvGrpSpPr/>
          <p:nvPr/>
        </p:nvGrpSpPr>
        <p:grpSpPr>
          <a:xfrm>
            <a:off x="8860671" y="1315768"/>
            <a:ext cx="2410816" cy="3792907"/>
            <a:chOff x="8860671" y="1315768"/>
            <a:chExt cx="2410816" cy="3792907"/>
          </a:xfrm>
        </p:grpSpPr>
        <p:pic>
          <p:nvPicPr>
            <p:cNvPr id="17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0671" y="1315768"/>
              <a:ext cx="2410816" cy="3671015"/>
            </a:xfrm>
            <a:prstGeom prst="rect">
              <a:avLst/>
            </a:prstGeom>
          </p:spPr>
        </p:pic>
        <p:pic>
          <p:nvPicPr>
            <p:cNvPr id="20" name="Image 19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07" y="1788957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361051" y="4762426"/>
              <a:ext cx="1431707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5150" y="2194863"/>
            <a:ext cx="239867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421559" y="2654382"/>
            <a:ext cx="2410816" cy="3671015"/>
            <a:chOff x="7421559" y="2654382"/>
            <a:chExt cx="2410816" cy="3671015"/>
          </a:xfrm>
        </p:grpSpPr>
        <p:pic>
          <p:nvPicPr>
            <p:cNvPr id="19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1559" y="2654382"/>
              <a:ext cx="2410816" cy="3671015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548" y="3126049"/>
              <a:ext cx="1476000" cy="2628000"/>
            </a:xfrm>
            <a:prstGeom prst="rect">
              <a:avLst/>
            </a:prstGeom>
          </p:spPr>
        </p:pic>
      </p:grpSp>
      <p:sp>
        <p:nvSpPr>
          <p:cNvPr id="30" name="Ellipse 29"/>
          <p:cNvSpPr/>
          <p:nvPr/>
        </p:nvSpPr>
        <p:spPr bwMode="auto">
          <a:xfrm>
            <a:off x="5381705" y="284039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7872548" y="3126049"/>
            <a:ext cx="1496521" cy="3309632"/>
            <a:chOff x="7864531" y="3141302"/>
            <a:chExt cx="1496521" cy="3309632"/>
          </a:xfrm>
        </p:grpSpPr>
        <p:sp>
          <p:nvSpPr>
            <p:cNvPr id="24" name="Rectangle 23"/>
            <p:cNvSpPr/>
            <p:nvPr/>
          </p:nvSpPr>
          <p:spPr>
            <a:xfrm>
              <a:off x="7885052" y="6104685"/>
              <a:ext cx="14760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pic>
          <p:nvPicPr>
            <p:cNvPr id="25" name="Image 24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531" y="3141302"/>
              <a:ext cx="1476000" cy="26280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 bwMode="auto">
          <a:xfrm>
            <a:off x="6807615" y="4478668"/>
            <a:ext cx="575760" cy="1547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 animBg="1"/>
      <p:bldP spid="30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18394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100579"/>
            <a:ext cx="6102773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96000" y="2100579"/>
            <a:ext cx="6096000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407987" indent="-22860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son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reçu l'e-mail de confirmation de l'activation de mon compte.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être redirigé vers mon tableau de bord.</a:t>
            </a:r>
          </a:p>
          <a:p>
            <a:pPr marL="407987" indent="-228600">
              <a:buAutoNum type="arabicPeriod"/>
            </a:pP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407987" indent="-228600">
              <a:buAutoNum type="arabicPeriod" startAt="2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un message d'erreur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J'ai mal saisi mon nom d'utilisateur et/ou mon mot de passe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 marL="179387"/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162000" y="721367"/>
            <a:ext cx="5868000" cy="10233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Stories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 d’utilisateur&gt;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veux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but&gt;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&lt;la raison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&gt;</a:t>
            </a:r>
          </a:p>
          <a:p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le contexte et la suite du contexte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l’événement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 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 et autre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" y="171082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1. La page de connexion</a:t>
            </a:r>
          </a:p>
        </p:txBody>
      </p:sp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13493</TotalTime>
  <Words>2511</Words>
  <Application>Microsoft Office PowerPoint</Application>
  <PresentationFormat>Grand écran</PresentationFormat>
  <Paragraphs>401</Paragraphs>
  <Slides>24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2680</cp:revision>
  <dcterms:created xsi:type="dcterms:W3CDTF">2018-12-21T22:04:22Z</dcterms:created>
  <dcterms:modified xsi:type="dcterms:W3CDTF">2021-10-12T13:28:00Z</dcterms:modified>
</cp:coreProperties>
</file>